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InsurAI - Revolutionizing Insurance with AI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InsurAI is an AI-powered insurance advisor. It leverages Agentic AI and LLMs to offer personalized solutions.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3855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InsurAI Overview: Your AI-Powered Insurance Advisor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605564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InsurAI offers personalized insurance advice using AI. It analyzes user needs with Agentic AI and LLMs. Find the best coverage quickly and easily.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3640812"/>
            <a:ext cx="3614618" cy="2138482"/>
          </a:xfrm>
          <a:prstGeom prst="roundRect">
            <a:avLst>
              <a:gd name="adj" fmla="val 470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84659" y="38877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Agentic AI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84659" y="4383286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Uses autonomous agents to provide personalized insurance advice.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640812"/>
            <a:ext cx="3614618" cy="2138482"/>
          </a:xfrm>
          <a:prstGeom prst="roundRect">
            <a:avLst>
              <a:gd name="adj" fmla="val 470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38593" y="38877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LLMs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38593" y="4383286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Understands complex user queries with Large Language Models.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837724" y="6018609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84659" y="6265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Personalized Coverage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84659" y="6761083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Finds the best insurance options based on individual needs.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7444" y="576143"/>
            <a:ext cx="7681912" cy="1228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spc="-77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Key Features: Personalized Assistance &amp; Automation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217444" y="2118122"/>
            <a:ext cx="7681912" cy="668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InsurAI provides personalized assistance and automation. It streamlines the insurance process for users.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17444" y="3256121"/>
            <a:ext cx="469940" cy="469940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78654" y="3343632"/>
            <a:ext cx="147399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6896219" y="3256121"/>
            <a:ext cx="254960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Personalized Assistance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896219" y="3688556"/>
            <a:ext cx="7003137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 tailors advice to individual user profiles.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17444" y="4466392"/>
            <a:ext cx="469940" cy="469940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378654" y="4553902"/>
            <a:ext cx="147399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6896219" y="4466392"/>
            <a:ext cx="2457331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Claims Automation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896219" y="4898827"/>
            <a:ext cx="7003137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Automates the claims process for faster resolution.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17444" y="5676662"/>
            <a:ext cx="469940" cy="469940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78654" y="5764173"/>
            <a:ext cx="147399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6896219" y="5676662"/>
            <a:ext cx="2457331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Fraud Detection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896219" y="6109097"/>
            <a:ext cx="7003137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 identifies and prevents fraudulent claims.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17444" y="6886932"/>
            <a:ext cx="469940" cy="469940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378654" y="6974443"/>
            <a:ext cx="147399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6896219" y="6886932"/>
            <a:ext cx="2715458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Policy Recommendations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6896219" y="7319367"/>
            <a:ext cx="7003137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Suggests optimal insurance policies based on needs.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178" y="550069"/>
            <a:ext cx="7746444" cy="1174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650" spc="-7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Workflow Diagram: User Interaction to Resolution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185178" y="2023943"/>
            <a:ext cx="7746444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See how InsurAI handles user interaction and provides resolution. AI-driven processes ensure a smooth experience.</a:t>
            </a:r>
            <a:endParaRPr lang="en-US" sz="15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178" y="2887385"/>
            <a:ext cx="998339" cy="119800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82959" y="3087053"/>
            <a:ext cx="2349103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spc="-3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User Query</a:t>
            </a:r>
            <a:endParaRPr lang="en-US" sz="1800" dirty="0"/>
          </a:p>
        </p:txBody>
      </p:sp>
      <p:sp>
        <p:nvSpPr>
          <p:cNvPr id="7" name="Text 3"/>
          <p:cNvSpPr/>
          <p:nvPr/>
        </p:nvSpPr>
        <p:spPr>
          <a:xfrm>
            <a:off x="7482959" y="3500438"/>
            <a:ext cx="644866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 submits insurance-related question.</a:t>
            </a:r>
            <a:endParaRPr lang="en-US" sz="15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5178" y="4085392"/>
            <a:ext cx="998339" cy="119800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2959" y="4285059"/>
            <a:ext cx="2349103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spc="-3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AI Analysis</a:t>
            </a:r>
            <a:endParaRPr lang="en-US" sz="1800" dirty="0"/>
          </a:p>
        </p:txBody>
      </p:sp>
      <p:sp>
        <p:nvSpPr>
          <p:cNvPr id="10" name="Text 5"/>
          <p:cNvSpPr/>
          <p:nvPr/>
        </p:nvSpPr>
        <p:spPr>
          <a:xfrm>
            <a:off x="7482959" y="4698444"/>
            <a:ext cx="644866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 analyzes query and user data.</a:t>
            </a:r>
            <a:endParaRPr lang="en-US" sz="15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5178" y="5283398"/>
            <a:ext cx="998339" cy="119800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2959" y="5483066"/>
            <a:ext cx="2349103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spc="-3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Solution</a:t>
            </a:r>
            <a:endParaRPr lang="en-US" sz="1800" dirty="0"/>
          </a:p>
        </p:txBody>
      </p:sp>
      <p:sp>
        <p:nvSpPr>
          <p:cNvPr id="13" name="Text 7"/>
          <p:cNvSpPr/>
          <p:nvPr/>
        </p:nvSpPr>
        <p:spPr>
          <a:xfrm>
            <a:off x="7482959" y="5896451"/>
            <a:ext cx="644866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 provides personalized solution or advice.</a:t>
            </a:r>
            <a:endParaRPr lang="en-US" sz="15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5178" y="6481405"/>
            <a:ext cx="998339" cy="119800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482959" y="6681073"/>
            <a:ext cx="2349103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spc="-3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Resolution</a:t>
            </a:r>
            <a:endParaRPr lang="en-US" sz="1800" dirty="0"/>
          </a:p>
        </p:txBody>
      </p:sp>
      <p:sp>
        <p:nvSpPr>
          <p:cNvPr id="16" name="Text 9"/>
          <p:cNvSpPr/>
          <p:nvPr/>
        </p:nvSpPr>
        <p:spPr>
          <a:xfrm>
            <a:off x="7482959" y="7094458"/>
            <a:ext cx="644866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spc="-31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 gets resolution or policy recommendations.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8151" y="527804"/>
            <a:ext cx="7800499" cy="1128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50" spc="-71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Claims Automation: A Streamlined Process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158151" y="1944648"/>
            <a:ext cx="7800499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Claims are processed smoothly and efficiently using AI. This speeds up resolution and reduces manual effort.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434614" y="2774633"/>
            <a:ext cx="22860" cy="4928711"/>
          </a:xfrm>
          <a:prstGeom prst="roundRect">
            <a:avLst>
              <a:gd name="adj" fmla="val 352630"/>
            </a:avLst>
          </a:prstGeom>
          <a:solidFill>
            <a:srgbClr val="D6BADD"/>
          </a:solidFill>
          <a:ln/>
        </p:spPr>
      </p:sp>
      <p:sp>
        <p:nvSpPr>
          <p:cNvPr id="6" name="Shape 3"/>
          <p:cNvSpPr/>
          <p:nvPr/>
        </p:nvSpPr>
        <p:spPr>
          <a:xfrm>
            <a:off x="6639104" y="3194923"/>
            <a:ext cx="671751" cy="22860"/>
          </a:xfrm>
          <a:prstGeom prst="roundRect">
            <a:avLst>
              <a:gd name="adj" fmla="val 352630"/>
            </a:avLst>
          </a:prstGeom>
          <a:solidFill>
            <a:srgbClr val="D6BADD"/>
          </a:solidFill>
          <a:ln/>
        </p:spPr>
      </p:sp>
      <p:sp>
        <p:nvSpPr>
          <p:cNvPr id="7" name="Shape 4"/>
          <p:cNvSpPr/>
          <p:nvPr/>
        </p:nvSpPr>
        <p:spPr>
          <a:xfrm>
            <a:off x="6230124" y="2990493"/>
            <a:ext cx="431840" cy="431840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78238" y="3070860"/>
            <a:ext cx="135493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spc="-4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501652" y="2966561"/>
            <a:ext cx="2257901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Claim Submission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01652" y="3363873"/>
            <a:ext cx="6456998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 submits a claim online.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639104" y="4475083"/>
            <a:ext cx="671751" cy="22860"/>
          </a:xfrm>
          <a:prstGeom prst="roundRect">
            <a:avLst>
              <a:gd name="adj" fmla="val 352630"/>
            </a:avLst>
          </a:prstGeom>
          <a:solidFill>
            <a:srgbClr val="D6BADD"/>
          </a:solidFill>
          <a:ln/>
        </p:spPr>
      </p:sp>
      <p:sp>
        <p:nvSpPr>
          <p:cNvPr id="12" name="Shape 9"/>
          <p:cNvSpPr/>
          <p:nvPr/>
        </p:nvSpPr>
        <p:spPr>
          <a:xfrm>
            <a:off x="6230124" y="4270653"/>
            <a:ext cx="431840" cy="431840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78238" y="4351020"/>
            <a:ext cx="135493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spc="-4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7501652" y="4246721"/>
            <a:ext cx="2257901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AI Verification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501652" y="4644033"/>
            <a:ext cx="6456998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 verifies claim details and documents.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6639104" y="5755243"/>
            <a:ext cx="671751" cy="22860"/>
          </a:xfrm>
          <a:prstGeom prst="roundRect">
            <a:avLst>
              <a:gd name="adj" fmla="val 352630"/>
            </a:avLst>
          </a:prstGeom>
          <a:solidFill>
            <a:srgbClr val="D6BADD"/>
          </a:solidFill>
          <a:ln/>
        </p:spPr>
      </p:sp>
      <p:sp>
        <p:nvSpPr>
          <p:cNvPr id="17" name="Shape 14"/>
          <p:cNvSpPr/>
          <p:nvPr/>
        </p:nvSpPr>
        <p:spPr>
          <a:xfrm>
            <a:off x="6230124" y="5550813"/>
            <a:ext cx="431840" cy="431840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378238" y="5631180"/>
            <a:ext cx="135493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spc="-4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7501652" y="5526881"/>
            <a:ext cx="2257901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Automated Approval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501652" y="5924193"/>
            <a:ext cx="6456998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 approves or flags the claim for review.</a:t>
            </a:r>
            <a:endParaRPr lang="en-US" sz="1500" dirty="0"/>
          </a:p>
        </p:txBody>
      </p:sp>
      <p:sp>
        <p:nvSpPr>
          <p:cNvPr id="21" name="Shape 18"/>
          <p:cNvSpPr/>
          <p:nvPr/>
        </p:nvSpPr>
        <p:spPr>
          <a:xfrm>
            <a:off x="6639104" y="7035403"/>
            <a:ext cx="671751" cy="22860"/>
          </a:xfrm>
          <a:prstGeom prst="roundRect">
            <a:avLst>
              <a:gd name="adj" fmla="val 352630"/>
            </a:avLst>
          </a:prstGeom>
          <a:solidFill>
            <a:srgbClr val="D6BADD"/>
          </a:solidFill>
          <a:ln/>
        </p:spPr>
      </p:sp>
      <p:sp>
        <p:nvSpPr>
          <p:cNvPr id="22" name="Shape 19"/>
          <p:cNvSpPr/>
          <p:nvPr/>
        </p:nvSpPr>
        <p:spPr>
          <a:xfrm>
            <a:off x="6230124" y="6830973"/>
            <a:ext cx="431840" cy="431840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6378238" y="6911340"/>
            <a:ext cx="135493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spc="-4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7501652" y="6807041"/>
            <a:ext cx="2257901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Payout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7501652" y="7204353"/>
            <a:ext cx="6456998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 receives payout quickly and securely.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0602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Fraud Detection: AI Vigilance in Action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27302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AI monitors claims for suspicious activity. This helps prevent fraudulent claims and saves money.</a:t>
            </a:r>
            <a:endParaRPr lang="en-US" sz="18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4308277"/>
            <a:ext cx="562451" cy="5624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7724" y="5110043"/>
            <a:ext cx="22501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Pattern Recognition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837724" y="5957530"/>
            <a:ext cx="22501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Identifies unusual patterns in claims.</a:t>
            </a:r>
            <a:endParaRPr lang="en-US" sz="18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859" y="4308277"/>
            <a:ext cx="562451" cy="56245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446859" y="5110043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Risk Assessment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3446859" y="5605582"/>
            <a:ext cx="22501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Assesses the risk level of each claim.</a:t>
            </a:r>
            <a:endParaRPr lang="en-US" sz="18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5995" y="4308277"/>
            <a:ext cx="562570" cy="56257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55995" y="5110163"/>
            <a:ext cx="225028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Flagging System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6055995" y="5605701"/>
            <a:ext cx="22502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Flags suspicious claims for further review.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30235"/>
            <a:ext cx="716458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Tech Stack: Powering InsurAI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1300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GPT-4, LangChain, FastAPI, and React.js work together to power InsurAI. These tools ensure robust and scalable performance.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1872972" y="33697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GPT-4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3865245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Advanced language model.</a:t>
            </a:r>
            <a:endParaRPr lang="en-US" sz="18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131" y="2765227"/>
            <a:ext cx="4534138" cy="453413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6327815" y="3494603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spc="-4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9941243" y="33697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LangChain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941243" y="3865245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Framework for LLM applications.</a:t>
            </a:r>
            <a:endParaRPr lang="en-US" sz="18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131" y="2765227"/>
            <a:ext cx="4534138" cy="453413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538686" y="3880366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spc="-4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2" name="Text 8"/>
          <p:cNvSpPr/>
          <p:nvPr/>
        </p:nvSpPr>
        <p:spPr>
          <a:xfrm>
            <a:off x="9941243" y="58162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FastAPI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9941243" y="6311741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High-performance web framework.</a:t>
            </a:r>
            <a:endParaRPr lang="en-US" sz="1850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765227"/>
            <a:ext cx="4534138" cy="453413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8152924" y="6091238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spc="-4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6" name="Text 11"/>
          <p:cNvSpPr/>
          <p:nvPr/>
        </p:nvSpPr>
        <p:spPr>
          <a:xfrm>
            <a:off x="1872972" y="58162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React.js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837724" y="6311741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Dynamic user interface library.</a:t>
            </a:r>
            <a:endParaRPr lang="en-US" sz="1850" dirty="0"/>
          </a:p>
        </p:txBody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31" y="2765227"/>
            <a:ext cx="4534138" cy="4534138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5942052" y="5705475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spc="-47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1239"/>
            <a:ext cx="1039939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Benefits: Efficiency, Accuracy, and Savings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7400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InsurAI boosts efficiency and accuracy. It also provides cost savings for both users and insurers.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3655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Efficiency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4956810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Streamlines processes with AI.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5357813" y="43655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Accuracy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57813" y="4956810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Reduces errors in claims processing.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9877901" y="43655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Savings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7901" y="4956810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Lowers operational costs and fraud losses.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2025-02-13T04:32:45Z</dcterms:created>
  <dcterms:modified xsi:type="dcterms:W3CDTF">2025-02-13T04:32:45Z</dcterms:modified>
</cp:coreProperties>
</file>